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7" Type="http://schemas.openxmlformats.org/officeDocument/2006/relationships/slide" Target="slides/slide6.xml"/><Relationship Id="rId16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customXml" Target="../customXml/item3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30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58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30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21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45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78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3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99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35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70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92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6B0B-405D-D54B-AA8C-BF8F2C66FBC5}" type="datetimeFigureOut">
              <a:rPr lang="de-DE" smtClean="0"/>
              <a:t>28/08/18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8C13C-0C4D-8348-8D71-7ED06A70F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94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2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image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" r="3235"/>
          <a:stretch>
            <a:fillRect/>
          </a:stretch>
        </p:blipFill>
        <p:spPr>
          <a:xfrm>
            <a:off x="457200" y="714238"/>
            <a:ext cx="8229600" cy="5411926"/>
          </a:xfrm>
        </p:spPr>
      </p:pic>
    </p:spTree>
    <p:extLst>
      <p:ext uri="{BB962C8B-B14F-4D97-AF65-F5344CB8AC3E}">
        <p14:creationId xmlns:p14="http://schemas.microsoft.com/office/powerpoint/2010/main" val="27964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96" r="-3196"/>
          <a:stretch>
            <a:fillRect/>
          </a:stretch>
        </p:blipFill>
        <p:spPr>
          <a:xfrm>
            <a:off x="457200" y="1206012"/>
            <a:ext cx="8229600" cy="5147393"/>
          </a:xfrm>
        </p:spPr>
      </p:pic>
    </p:spTree>
    <p:extLst>
      <p:ext uri="{BB962C8B-B14F-4D97-AF65-F5344CB8AC3E}">
        <p14:creationId xmlns:p14="http://schemas.microsoft.com/office/powerpoint/2010/main" val="53734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36" y="518666"/>
            <a:ext cx="7298966" cy="560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8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images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14" y="461984"/>
            <a:ext cx="7602086" cy="547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2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Bild 6" descr="image0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70" y="-211626"/>
            <a:ext cx="5387814" cy="768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0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images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3148314" cy="3148314"/>
          </a:xfrm>
          <a:prstGeom prst="rect">
            <a:avLst/>
          </a:prstGeom>
        </p:spPr>
      </p:pic>
      <p:pic>
        <p:nvPicPr>
          <p:cNvPr id="5" name="Bild 4" descr="stamp-nigeria-1979-18k-anti-aparthei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663" y="1417638"/>
            <a:ext cx="2956860" cy="4710174"/>
          </a:xfrm>
          <a:prstGeom prst="rect">
            <a:avLst/>
          </a:prstGeom>
        </p:spPr>
      </p:pic>
      <p:pic>
        <p:nvPicPr>
          <p:cNvPr id="7" name="Bild 6" descr="images-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254" y="618530"/>
            <a:ext cx="2741546" cy="374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6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images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44724" cy="4840941"/>
          </a:xfrm>
          <a:prstGeom prst="rect">
            <a:avLst/>
          </a:prstGeom>
        </p:spPr>
      </p:pic>
      <p:pic>
        <p:nvPicPr>
          <p:cNvPr id="5" name="Bild 4" descr="download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724" y="0"/>
            <a:ext cx="5499276" cy="4179610"/>
          </a:xfrm>
          <a:prstGeom prst="rect">
            <a:avLst/>
          </a:prstGeom>
        </p:spPr>
      </p:pic>
      <p:pic>
        <p:nvPicPr>
          <p:cNvPr id="6" name="Bild 5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359" y="4179610"/>
            <a:ext cx="5545641" cy="2678390"/>
          </a:xfrm>
          <a:prstGeom prst="rect">
            <a:avLst/>
          </a:prstGeom>
        </p:spPr>
      </p:pic>
      <p:pic>
        <p:nvPicPr>
          <p:cNvPr id="8" name="Bild 7" descr="download-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92500"/>
            <a:ext cx="3644724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4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downloa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54" y="0"/>
            <a:ext cx="6455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3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Bild 4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65" y="-1"/>
            <a:ext cx="6733790" cy="682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8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8065"/>
            <a:ext cx="8254510" cy="625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6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47159BC-77AC-488A-BCA3-E618B09F5D10}"/>
</file>

<file path=customXml/itemProps2.xml><?xml version="1.0" encoding="utf-8"?>
<ds:datastoreItem xmlns:ds="http://schemas.openxmlformats.org/officeDocument/2006/customXml" ds:itemID="{F87D06F3-B26F-48C1-8475-D3070138457B}"/>
</file>

<file path=customXml/itemProps3.xml><?xml version="1.0" encoding="utf-8"?>
<ds:datastoreItem xmlns:ds="http://schemas.openxmlformats.org/officeDocument/2006/customXml" ds:itemID="{3EC733B8-2084-4B79-A827-FE11B6FA8A7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Bildschirmpräsentation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EK</dc:creator>
  <cp:lastModifiedBy>EK</cp:lastModifiedBy>
  <cp:revision>6</cp:revision>
  <dcterms:created xsi:type="dcterms:W3CDTF">2018-08-28T18:29:20Z</dcterms:created>
  <dcterms:modified xsi:type="dcterms:W3CDTF">2018-08-29T08:47:49Z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